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2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7ACA90-64FB-F525-3768-CFEA13FE07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1975D4B-61C9-397B-437A-1B86D7AF7E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20F3E96-50B6-6380-522B-4FD986FA5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8B319-22CC-4284-84A2-06DCB7571E46}" type="datetimeFigureOut">
              <a:rPr kumimoji="1" lang="ja-JP" altLang="en-US" smtClean="0"/>
              <a:t>2025/11/15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22A823-AD1D-A958-C469-1300D729D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D3BF1EE-286E-766E-C3B3-A49763593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FF43D-558D-4F5B-B961-01630F6E78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763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43A05D-CB7F-2D15-12B8-DC7D40CF3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AB74109-3A46-CD12-43FE-45123DF658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63B9CA3-994D-E89C-3022-3543FFA6E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8B319-22CC-4284-84A2-06DCB7571E46}" type="datetimeFigureOut">
              <a:rPr kumimoji="1" lang="ja-JP" altLang="en-US" smtClean="0"/>
              <a:t>2025/11/15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1F7E391-59C1-7710-60F8-060DC57F6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B500CF7-7DB8-5CC6-ED8D-090009949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FF43D-558D-4F5B-B961-01630F6E78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3276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DC357EA-C789-A6EE-9C83-7247462BDD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893BC82-C936-5AA3-8950-0A2637D67C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EAC03CD-1BE9-9AEE-13D8-443B7B99B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8B319-22CC-4284-84A2-06DCB7571E46}" type="datetimeFigureOut">
              <a:rPr kumimoji="1" lang="ja-JP" altLang="en-US" smtClean="0"/>
              <a:t>2025/11/15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29D1DAC-5F50-A24D-972F-B463A235A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A2BFC4D-632E-2547-7944-6E88225C3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FF43D-558D-4F5B-B961-01630F6E78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4474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362EE0-5EE8-3AA9-5178-153CC92D2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533AB7F-2F24-1BB2-1244-3F33973AC8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B03B60E-FE30-E939-73A8-CD7061D14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8B319-22CC-4284-84A2-06DCB7571E46}" type="datetimeFigureOut">
              <a:rPr kumimoji="1" lang="ja-JP" altLang="en-US" smtClean="0"/>
              <a:t>2025/11/15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962A867-7CA4-456B-3AE7-97AC84378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639587D-67E9-30B0-5001-173BD97ED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FF43D-558D-4F5B-B961-01630F6E78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0761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377D71D-5389-0405-555D-BC6715E16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02551D8-B02B-0379-06F0-491DF0DAC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F88126D-3702-0433-2CD1-737F9204D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8B319-22CC-4284-84A2-06DCB7571E46}" type="datetimeFigureOut">
              <a:rPr kumimoji="1" lang="ja-JP" altLang="en-US" smtClean="0"/>
              <a:t>2025/11/15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08C5D04-6DA1-DA42-0FFC-02E469803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8ADA433-911D-116D-7E2A-B85E26D2F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FF43D-558D-4F5B-B961-01630F6E78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4764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BA65C5-EB1A-2D14-650F-8D9316CDD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48A5585-968D-62A9-EEA3-BE64AE5988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99A6935-2728-644E-2336-600FB84194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F5C0C4E-6A2F-7503-04E6-12A0DDB41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8B319-22CC-4284-84A2-06DCB7571E46}" type="datetimeFigureOut">
              <a:rPr kumimoji="1" lang="ja-JP" altLang="en-US" smtClean="0"/>
              <a:t>2025/11/15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A35C42F-B05F-F0C3-A25F-0C65DD1D4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39DE275-8493-6E64-2D5C-0F46AFA73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FF43D-558D-4F5B-B961-01630F6E78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3045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E09851-DB44-70F6-ED72-780D98720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B634A06-3E50-F4B9-2EA5-04793ED134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03C2713-FA98-9905-0362-04FBF69B57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3BEF792-5546-95E4-0522-36C47B382E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F480050-9F3C-E151-A316-304BC48B0E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8EA0543-0DA6-9A7E-8480-70174014C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8B319-22CC-4284-84A2-06DCB7571E46}" type="datetimeFigureOut">
              <a:rPr kumimoji="1" lang="ja-JP" altLang="en-US" smtClean="0"/>
              <a:t>2025/11/15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4B68FE9-D6E2-A28F-B951-4EF220C44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BB6FF1B-5998-2D6D-5108-404E497F4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FF43D-558D-4F5B-B961-01630F6E78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0653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8B3762-6148-FEFF-1758-E6EE3D0E3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492C854-727B-3E80-4695-BB3641AE2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8B319-22CC-4284-84A2-06DCB7571E46}" type="datetimeFigureOut">
              <a:rPr kumimoji="1" lang="ja-JP" altLang="en-US" smtClean="0"/>
              <a:t>2025/11/15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2A29423-50A8-B42C-4B16-40C21C2CD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3D1B2D5-A0A3-43EB-5718-F9A1253EA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FF43D-558D-4F5B-B961-01630F6E78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382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D8066AE-DFC6-87E1-43D5-6F2EAABB0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8B319-22CC-4284-84A2-06DCB7571E46}" type="datetimeFigureOut">
              <a:rPr kumimoji="1" lang="ja-JP" altLang="en-US" smtClean="0"/>
              <a:t>2025/11/15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6DB5B3B-A6CC-66DE-26BD-F2A6992A3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CCF7BD0-51E2-38FE-9CED-879DF641E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FF43D-558D-4F5B-B961-01630F6E78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2137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D9F62F-6D10-9ACB-3191-C48E3EEE0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2345111-6513-3A82-93D8-DCF39CE44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614F528-1476-4AB3-214E-2B85ACF10E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D438DBC-C127-3940-74CA-224E3263F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8B319-22CC-4284-84A2-06DCB7571E46}" type="datetimeFigureOut">
              <a:rPr kumimoji="1" lang="ja-JP" altLang="en-US" smtClean="0"/>
              <a:t>2025/11/15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E4A6B5E-9F66-CD31-585B-E64E64B48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6C5B931-FB24-E522-9889-F5A0E3A06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FF43D-558D-4F5B-B961-01630F6E78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640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892228B-2A82-6F97-1E4A-83BE3937E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B1E6EEA-CBBA-B18A-24FE-CA4AD90ACE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8AB7CF2-024A-0636-0F91-59296069C7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96DF41E-E335-14DB-5AB1-058431DF4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8B319-22CC-4284-84A2-06DCB7571E46}" type="datetimeFigureOut">
              <a:rPr kumimoji="1" lang="ja-JP" altLang="en-US" smtClean="0"/>
              <a:t>2025/11/15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618BDB5-5AED-F102-FD94-AB1A4AEEB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60D704F-694C-B749-D486-EA1ACF87A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FF43D-558D-4F5B-B961-01630F6E78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9671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9F15F7D5-9A45-7B72-0242-3CB11E844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766B30E-9350-B392-B660-B385F7ECD7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8D0BF85-EBA5-1379-5D53-C9F20C2248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38B319-22CC-4284-84A2-06DCB7571E46}" type="datetimeFigureOut">
              <a:rPr kumimoji="1" lang="ja-JP" altLang="en-US" smtClean="0"/>
              <a:t>2025/11/15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2E56525-F061-DEBC-890F-9AA7CC10C5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8B9E28B-A019-9311-54E9-EE2A6B62E8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7FF43D-558D-4F5B-B961-01630F6E78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1885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CF6C09BD-191F-56C8-9331-B2441000F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510" y="108156"/>
            <a:ext cx="4372357" cy="6315626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572FDE68-15E2-5939-9F8F-C1BF72AC1A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1471" y="96624"/>
            <a:ext cx="4709652" cy="627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944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ibasapo01</dc:creator>
  <cp:lastModifiedBy>ibasapo01</cp:lastModifiedBy>
  <cp:revision>2</cp:revision>
  <dcterms:created xsi:type="dcterms:W3CDTF">2025-11-15T01:29:04Z</dcterms:created>
  <dcterms:modified xsi:type="dcterms:W3CDTF">2025-11-15T01:43:47Z</dcterms:modified>
</cp:coreProperties>
</file>